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35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156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D2392F-F282-4266-8A80-DA0590711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69" y="1544319"/>
            <a:ext cx="5329843" cy="5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98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全屏显示(4:3)</PresentationFormat>
  <Paragraphs>0</Paragraphs>
  <Slides>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2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Jackie tBao</cp:lastModifiedBy>
  <cp:revision>2</cp:revision>
  <dcterms:created xsi:type="dcterms:W3CDTF">2013-01-27T09:14:16Z</dcterms:created>
  <dcterms:modified xsi:type="dcterms:W3CDTF">2024-12-24T11:31:20Z</dcterms:modified>
  <cp:category/>
</cp:coreProperties>
</file>